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4" r:id="rId4"/>
    <p:sldId id="259" r:id="rId5"/>
    <p:sldId id="266" r:id="rId6"/>
    <p:sldId id="263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ill Sans" panose="020B0604020202020204" charset="0"/>
      <p:regular r:id="rId13"/>
      <p:bold r:id="rId14"/>
    </p:embeddedFont>
    <p:embeddedFont>
      <p:font typeface="Livvic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Light" panose="020B0306030504020204" pitchFamily="34" charset="0"/>
      <p:regular r:id="rId23"/>
      <p:bold r:id="rId24"/>
      <p:italic r:id="rId25"/>
      <p:boldItalic r:id="rId26"/>
    </p:embeddedFont>
    <p:embeddedFont>
      <p:font typeface="Quattrocento Sans" panose="020B05020500000200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exbqKFNm4hBJ/A8MY3TN5Hw+I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viewProps" Target="viewProps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7b50f5ba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37b50f5ba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g137b50f5ba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4d873d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34d873d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g134d873d17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b50f5ba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37b50f5ba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37b50f5ba9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b50f5ba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37b50f5ba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37b50f5ba9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98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4d873d17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34d873d17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g134d873d17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201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3_Content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g137b50f5ba9_0_5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6079" y="4622006"/>
            <a:ext cx="292894" cy="3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137b50f5ba9_0_5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9079" y="4758928"/>
            <a:ext cx="2525316" cy="9763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137b50f5ba9_0_579"/>
          <p:cNvSpPr txBox="1"/>
          <p:nvPr/>
        </p:nvSpPr>
        <p:spPr>
          <a:xfrm>
            <a:off x="413147" y="4611291"/>
            <a:ext cx="3930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‹#›</a:t>
            </a:fld>
            <a:endParaRPr sz="800" b="0" i="0" u="none" strike="noStrike" cap="none" dirty="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4" name="Google Shape;54;g137b50f5ba9_0_579"/>
          <p:cNvCxnSpPr/>
          <p:nvPr/>
        </p:nvCxnSpPr>
        <p:spPr>
          <a:xfrm>
            <a:off x="454819" y="953691"/>
            <a:ext cx="4152900" cy="0"/>
          </a:xfrm>
          <a:prstGeom prst="straightConnector1">
            <a:avLst/>
          </a:prstGeom>
          <a:noFill/>
          <a:ln w="12700" cap="flat" cmpd="sng">
            <a:solidFill>
              <a:srgbClr val="4646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g137b50f5ba9_0_579"/>
          <p:cNvSpPr txBox="1">
            <a:spLocks noGrp="1"/>
          </p:cNvSpPr>
          <p:nvPr>
            <p:ph type="ctrTitle"/>
          </p:nvPr>
        </p:nvSpPr>
        <p:spPr>
          <a:xfrm>
            <a:off x="413387" y="254552"/>
            <a:ext cx="66276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g137b50f5ba9_0_579"/>
          <p:cNvSpPr txBox="1">
            <a:spLocks noGrp="1"/>
          </p:cNvSpPr>
          <p:nvPr>
            <p:ph type="body" idx="1"/>
          </p:nvPr>
        </p:nvSpPr>
        <p:spPr>
          <a:xfrm>
            <a:off x="413387" y="1095789"/>
            <a:ext cx="8505600" cy="3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7" name="Google Shape;57;g137b50f5ba9_0_579"/>
          <p:cNvSpPr txBox="1">
            <a:spLocks noGrp="1"/>
          </p:cNvSpPr>
          <p:nvPr>
            <p:ph type="body" idx="2"/>
          </p:nvPr>
        </p:nvSpPr>
        <p:spPr>
          <a:xfrm>
            <a:off x="413386" y="616020"/>
            <a:ext cx="75693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8" name="Google Shape;58;g137b50f5ba9_0_57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sp>
        <p:nvSpPr>
          <p:cNvPr id="59" name="Google Shape;59;g137b50f5ba9_0_57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sp>
        <p:nvSpPr>
          <p:cNvPr id="60" name="Google Shape;60;g137b50f5ba9_0_579"/>
          <p:cNvSpPr txBox="1">
            <a:spLocks noGrp="1"/>
          </p:cNvSpPr>
          <p:nvPr>
            <p:ph type="sldNum" idx="12"/>
          </p:nvPr>
        </p:nvSpPr>
        <p:spPr>
          <a:xfrm>
            <a:off x="8446517" y="4777187"/>
            <a:ext cx="393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137b50f5ba9_0_590"/>
          <p:cNvPicPr preferRelativeResize="0"/>
          <p:nvPr/>
        </p:nvPicPr>
        <p:blipFill rotWithShape="1">
          <a:blip r:embed="rId2">
            <a:alphaModFix/>
          </a:blip>
          <a:srcRect l="1709" t="6161" r="29" b="109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37b50f5ba9_0_590"/>
          <p:cNvSpPr/>
          <p:nvPr/>
        </p:nvSpPr>
        <p:spPr>
          <a:xfrm>
            <a:off x="0" y="0"/>
            <a:ext cx="7390461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E1359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" name="Google Shape;64;g137b50f5ba9_0_5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5123" y="350435"/>
            <a:ext cx="2613538" cy="332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g137b50f5ba9_0_590"/>
          <p:cNvCxnSpPr/>
          <p:nvPr/>
        </p:nvCxnSpPr>
        <p:spPr>
          <a:xfrm>
            <a:off x="612322" y="3429000"/>
            <a:ext cx="459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g137b50f5ba9_0_590"/>
          <p:cNvSpPr txBox="1">
            <a:spLocks noGrp="1"/>
          </p:cNvSpPr>
          <p:nvPr>
            <p:ph type="body" idx="1"/>
          </p:nvPr>
        </p:nvSpPr>
        <p:spPr>
          <a:xfrm>
            <a:off x="612322" y="3550919"/>
            <a:ext cx="459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7" name="Google Shape;67;g137b50f5ba9_0_590"/>
          <p:cNvSpPr txBox="1">
            <a:spLocks noGrp="1"/>
          </p:cNvSpPr>
          <p:nvPr>
            <p:ph type="body" idx="2"/>
          </p:nvPr>
        </p:nvSpPr>
        <p:spPr>
          <a:xfrm>
            <a:off x="612322" y="2594719"/>
            <a:ext cx="6768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">
  <p:cSld name="Intro Slide">
    <p:bg>
      <p:bgPr>
        <a:solidFill>
          <a:srgbClr val="F7F7F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7b50f5ba9_0_597"/>
          <p:cNvSpPr txBox="1">
            <a:spLocks noGrp="1"/>
          </p:cNvSpPr>
          <p:nvPr>
            <p:ph type="title"/>
          </p:nvPr>
        </p:nvSpPr>
        <p:spPr>
          <a:xfrm>
            <a:off x="330705" y="1650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g137b50f5ba9_0_597"/>
          <p:cNvSpPr txBox="1">
            <a:spLocks noGrp="1"/>
          </p:cNvSpPr>
          <p:nvPr>
            <p:ph type="body" idx="1"/>
          </p:nvPr>
        </p:nvSpPr>
        <p:spPr>
          <a:xfrm>
            <a:off x="330705" y="979084"/>
            <a:ext cx="8505600" cy="3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1" name="Google Shape;71;g137b50f5ba9_0_597"/>
          <p:cNvSpPr txBox="1"/>
          <p:nvPr/>
        </p:nvSpPr>
        <p:spPr>
          <a:xfrm>
            <a:off x="3996343" y="4911749"/>
            <a:ext cx="1173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98989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" name="Google Shape;72;g137b50f5ba9_0_597"/>
          <p:cNvSpPr txBox="1">
            <a:spLocks noGrp="1"/>
          </p:cNvSpPr>
          <p:nvPr>
            <p:ph type="body" idx="2"/>
          </p:nvPr>
        </p:nvSpPr>
        <p:spPr>
          <a:xfrm>
            <a:off x="330200" y="444898"/>
            <a:ext cx="64518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3" name="Google Shape;73;g137b50f5ba9_0_597"/>
          <p:cNvSpPr/>
          <p:nvPr/>
        </p:nvSpPr>
        <p:spPr>
          <a:xfrm rot="1798898">
            <a:off x="768063" y="-890835"/>
            <a:ext cx="5742397" cy="3311475"/>
          </a:xfrm>
          <a:custGeom>
            <a:avLst/>
            <a:gdLst/>
            <a:ahLst/>
            <a:cxnLst/>
            <a:rect l="l" t="t" r="r" b="b"/>
            <a:pathLst>
              <a:path w="7652279" h="4412849" extrusionOk="0">
                <a:moveTo>
                  <a:pt x="0" y="4397261"/>
                </a:moveTo>
                <a:lnTo>
                  <a:pt x="7616279" y="0"/>
                </a:lnTo>
                <a:lnTo>
                  <a:pt x="7652279" y="0"/>
                </a:lnTo>
                <a:lnTo>
                  <a:pt x="9000" y="4412849"/>
                </a:lnTo>
                <a:lnTo>
                  <a:pt x="0" y="4397261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68575" tIns="67500" rIns="68575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g137b50f5ba9_0_597"/>
          <p:cNvSpPr/>
          <p:nvPr/>
        </p:nvSpPr>
        <p:spPr>
          <a:xfrm>
            <a:off x="8330458" y="4724135"/>
            <a:ext cx="813828" cy="278111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43464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g137b50f5ba9_0_597"/>
          <p:cNvSpPr txBox="1">
            <a:spLocks noGrp="1"/>
          </p:cNvSpPr>
          <p:nvPr>
            <p:ph type="sldNum" idx="12"/>
          </p:nvPr>
        </p:nvSpPr>
        <p:spPr>
          <a:xfrm>
            <a:off x="8639098" y="4732908"/>
            <a:ext cx="393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76" name="Google Shape;76;g137b50f5ba9_0_597"/>
          <p:cNvSpPr/>
          <p:nvPr/>
        </p:nvSpPr>
        <p:spPr>
          <a:xfrm rot="-9001102" flipH="1">
            <a:off x="-219235" y="4440625"/>
            <a:ext cx="957811" cy="579155"/>
          </a:xfrm>
          <a:custGeom>
            <a:avLst/>
            <a:gdLst/>
            <a:ahLst/>
            <a:cxnLst/>
            <a:rect l="l" t="t" r="r" b="b"/>
            <a:pathLst>
              <a:path w="1276372" h="774011" extrusionOk="0">
                <a:moveTo>
                  <a:pt x="0" y="774011"/>
                </a:moveTo>
                <a:lnTo>
                  <a:pt x="1276372" y="104053"/>
                </a:lnTo>
                <a:lnTo>
                  <a:pt x="1096147" y="0"/>
                </a:lnTo>
                <a:lnTo>
                  <a:pt x="164562" y="488983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g137b50f5ba9_0_597"/>
          <p:cNvSpPr/>
          <p:nvPr/>
        </p:nvSpPr>
        <p:spPr>
          <a:xfrm rot="-9001102" flipH="1">
            <a:off x="-107114" y="4849380"/>
            <a:ext cx="391715" cy="282874"/>
          </a:xfrm>
          <a:custGeom>
            <a:avLst/>
            <a:gdLst/>
            <a:ahLst/>
            <a:cxnLst/>
            <a:rect l="l" t="t" r="r" b="b"/>
            <a:pathLst>
              <a:path w="521997" h="378046" extrusionOk="0">
                <a:moveTo>
                  <a:pt x="0" y="378046"/>
                </a:moveTo>
                <a:lnTo>
                  <a:pt x="521997" y="104053"/>
                </a:lnTo>
                <a:lnTo>
                  <a:pt x="341772" y="0"/>
                </a:lnTo>
                <a:lnTo>
                  <a:pt x="164561" y="93017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g137b50f5ba9_0_5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0599" y="4831681"/>
            <a:ext cx="2524709" cy="9800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37b50f5ba9_0_597"/>
          <p:cNvSpPr/>
          <p:nvPr/>
        </p:nvSpPr>
        <p:spPr>
          <a:xfrm rot="-9001102" flipH="1">
            <a:off x="8890879" y="-5367"/>
            <a:ext cx="340235" cy="255930"/>
          </a:xfrm>
          <a:custGeom>
            <a:avLst/>
            <a:gdLst/>
            <a:ahLst/>
            <a:cxnLst/>
            <a:rect l="l" t="t" r="r" b="b"/>
            <a:pathLst>
              <a:path w="453395" h="342037" extrusionOk="0">
                <a:moveTo>
                  <a:pt x="0" y="237984"/>
                </a:moveTo>
                <a:lnTo>
                  <a:pt x="180224" y="342037"/>
                </a:lnTo>
                <a:lnTo>
                  <a:pt x="288834" y="285028"/>
                </a:lnTo>
                <a:lnTo>
                  <a:pt x="453395" y="0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g137b50f5ba9_0_597"/>
          <p:cNvSpPr/>
          <p:nvPr/>
        </p:nvSpPr>
        <p:spPr>
          <a:xfrm rot="-9001102" flipH="1">
            <a:off x="8448793" y="115153"/>
            <a:ext cx="890322" cy="545720"/>
          </a:xfrm>
          <a:custGeom>
            <a:avLst/>
            <a:gdLst/>
            <a:ahLst/>
            <a:cxnLst/>
            <a:rect l="l" t="t" r="r" b="b"/>
            <a:pathLst>
              <a:path w="1186437" h="729327" extrusionOk="0">
                <a:moveTo>
                  <a:pt x="0" y="628050"/>
                </a:moveTo>
                <a:lnTo>
                  <a:pt x="175417" y="729327"/>
                </a:lnTo>
                <a:lnTo>
                  <a:pt x="1021877" y="285027"/>
                </a:lnTo>
                <a:lnTo>
                  <a:pt x="1186437" y="0"/>
                </a:lnTo>
                <a:lnTo>
                  <a:pt x="0" y="622752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1" name="Google Shape;81;g137b50f5ba9_0_5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619" y="326996"/>
            <a:ext cx="1440724" cy="30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137b50f5ba9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0651"/>
            <a:ext cx="9144696" cy="607741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37b50f5ba9_0_71"/>
          <p:cNvSpPr/>
          <p:nvPr/>
        </p:nvSpPr>
        <p:spPr>
          <a:xfrm>
            <a:off x="-699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E1359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g137b50f5ba9_0_71"/>
          <p:cNvSpPr txBox="1"/>
          <p:nvPr/>
        </p:nvSpPr>
        <p:spPr>
          <a:xfrm>
            <a:off x="244212" y="244645"/>
            <a:ext cx="3619575" cy="106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Group 7/8</a:t>
            </a:r>
            <a:endParaRPr sz="10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137b50f5ba9_0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5123" y="350435"/>
            <a:ext cx="2613538" cy="332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g137b50f5ba9_0_71"/>
          <p:cNvCxnSpPr/>
          <p:nvPr/>
        </p:nvCxnSpPr>
        <p:spPr>
          <a:xfrm>
            <a:off x="244213" y="1264541"/>
            <a:ext cx="459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g137b50f5ba9_0_71"/>
          <p:cNvSpPr txBox="1"/>
          <p:nvPr/>
        </p:nvSpPr>
        <p:spPr>
          <a:xfrm>
            <a:off x="8314989" y="683067"/>
            <a:ext cx="1127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Aachen</a:t>
            </a:r>
            <a:endParaRPr sz="1100" dirty="0"/>
          </a:p>
        </p:txBody>
      </p:sp>
      <p:sp>
        <p:nvSpPr>
          <p:cNvPr id="93" name="Google Shape;93;g137b50f5ba9_0_71"/>
          <p:cNvSpPr txBox="1"/>
          <p:nvPr/>
        </p:nvSpPr>
        <p:spPr>
          <a:xfrm>
            <a:off x="244232" y="1384150"/>
            <a:ext cx="4739700" cy="84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lt1"/>
                </a:solidFill>
              </a:rPr>
              <a:t>– studibucket –  </a:t>
            </a:r>
            <a:endParaRPr sz="9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137b50f5ba9_0_71"/>
          <p:cNvSpPr txBox="1"/>
          <p:nvPr/>
        </p:nvSpPr>
        <p:spPr>
          <a:xfrm>
            <a:off x="730549" y="2348574"/>
            <a:ext cx="4739700" cy="239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Team: </a:t>
            </a:r>
            <a:endParaRPr sz="1800" dirty="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de-DE" sz="1800" dirty="0">
                <a:solidFill>
                  <a:schemeClr val="lt1"/>
                </a:solidFill>
              </a:rPr>
              <a:t>Hanna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 dirty="0">
                <a:solidFill>
                  <a:schemeClr val="lt1"/>
                </a:solidFill>
              </a:rPr>
              <a:t>Ilias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 dirty="0">
                <a:solidFill>
                  <a:schemeClr val="lt1"/>
                </a:solidFill>
              </a:rPr>
              <a:t>Mahmut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 dirty="0">
                <a:solidFill>
                  <a:schemeClr val="lt1"/>
                </a:solidFill>
              </a:rPr>
              <a:t>Malek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 dirty="0">
                <a:solidFill>
                  <a:schemeClr val="lt1"/>
                </a:solidFill>
              </a:rPr>
              <a:t>Aser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Mentor: Simon, Giang</a:t>
            </a: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4d873d17d_0_0"/>
          <p:cNvSpPr txBox="1"/>
          <p:nvPr/>
        </p:nvSpPr>
        <p:spPr>
          <a:xfrm>
            <a:off x="330706" y="885265"/>
            <a:ext cx="3766166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brief description: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project for students to monitor and plan their finances. Students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dirty="0"/>
              <a:t>See / adjust their monthly income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dirty="0"/>
              <a:t>Adjust / monitor their expences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dirty="0"/>
              <a:t>Make saving plans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dirty="0"/>
              <a:t>See / analyse th</a:t>
            </a:r>
            <a:r>
              <a:rPr lang="de-DE" dirty="0"/>
              <a:t>ei</a:t>
            </a:r>
            <a:r>
              <a:rPr lang="en" dirty="0"/>
              <a:t>r financial history</a:t>
            </a:r>
          </a:p>
          <a:p>
            <a:pPr lvl="8"/>
            <a:r>
              <a:rPr lang="en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g134d873d17d_0_0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What’s our project about?</a:t>
            </a:r>
            <a:endParaRPr dirty="0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B68D9BC-B41F-56B1-6C66-FD1753954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03" y="1020961"/>
            <a:ext cx="1521853" cy="334650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7AB6A-BC2A-5CA1-6650-9A7FD579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65" y="1020961"/>
            <a:ext cx="1521853" cy="3346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B58F-B0E5-F545-9224-77E93DEC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79C3C-0C7F-6826-F868-2A0C9F7BF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Designed with Figma</a:t>
            </a:r>
          </a:p>
          <a:p>
            <a:pPr marL="95250" indent="0">
              <a:buNone/>
            </a:pPr>
            <a:endParaRPr lang="en-US" sz="1600" dirty="0"/>
          </a:p>
        </p:txBody>
      </p:sp>
      <p:pic>
        <p:nvPicPr>
          <p:cNvPr id="6" name="Picture 5" descr="Screens screenshot of a mobile application&#10;&#10;Description automatically generated">
            <a:extLst>
              <a:ext uri="{FF2B5EF4-FFF2-40B4-BE49-F238E27FC236}">
                <a16:creationId xmlns:a16="http://schemas.microsoft.com/office/drawing/2014/main" id="{2B9EEA99-3941-366D-A1CF-65211A74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405" y="840537"/>
            <a:ext cx="5252276" cy="36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7b50f5ba9_0_81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28" name="Google Shape;128;g137b50f5ba9_0_81"/>
          <p:cNvSpPr txBox="1"/>
          <p:nvPr/>
        </p:nvSpPr>
        <p:spPr>
          <a:xfrm>
            <a:off x="330700" y="1028700"/>
            <a:ext cx="401718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have achieved: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dirty="0"/>
              <a:t>Created a fullstack app with firebase backend and react-native frontend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AU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632B38-AD5F-0102-CF0A-33D5DE8C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930" y="818345"/>
            <a:ext cx="1397700" cy="3073497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ABF7681-E34E-16A6-1003-4267D447A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255" y="822502"/>
            <a:ext cx="1397700" cy="3073496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6729332-409C-5E6E-B08F-1F9F32E02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192" y="805702"/>
            <a:ext cx="1403450" cy="308613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B6ABA84-D1AE-F629-E040-818900E95C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114" b="36499"/>
          <a:stretch/>
        </p:blipFill>
        <p:spPr>
          <a:xfrm>
            <a:off x="76584" y="2216692"/>
            <a:ext cx="4249721" cy="16751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7b50f5ba9_0_81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28" name="Google Shape;128;g137b50f5ba9_0_81"/>
          <p:cNvSpPr txBox="1"/>
          <p:nvPr/>
        </p:nvSpPr>
        <p:spPr>
          <a:xfrm>
            <a:off x="330700" y="1028700"/>
            <a:ext cx="4017182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next: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dirty="0"/>
              <a:t>Statistics Page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dirty="0"/>
              <a:t>Community Page</a:t>
            </a:r>
            <a:r>
              <a:rPr lang="en-AU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855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d873d17d_1_12"/>
          <p:cNvSpPr txBox="1"/>
          <p:nvPr/>
        </p:nvSpPr>
        <p:spPr>
          <a:xfrm>
            <a:off x="447246" y="1889311"/>
            <a:ext cx="69351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/>
              <a:t>Live </a:t>
            </a:r>
            <a:r>
              <a:rPr lang="de-DE" sz="4000" b="1" dirty="0" err="1"/>
              <a:t>demo</a:t>
            </a:r>
            <a:r>
              <a:rPr lang="de-DE" sz="4000" b="1" dirty="0"/>
              <a:t>!</a:t>
            </a:r>
            <a:endParaRPr sz="4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3180C-5ED6-A6D7-9E31-67897DBB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57162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103</Words>
  <Application>Microsoft Office PowerPoint</Application>
  <PresentationFormat>On-screen Show (16:9)</PresentationFormat>
  <Paragraphs>38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Quattrocento Sans</vt:lpstr>
      <vt:lpstr>Livvic</vt:lpstr>
      <vt:lpstr>Open Sans</vt:lpstr>
      <vt:lpstr>Open Sans Light</vt:lpstr>
      <vt:lpstr>Arial</vt:lpstr>
      <vt:lpstr>Gill Sans</vt:lpstr>
      <vt:lpstr>Calibri</vt:lpstr>
      <vt:lpstr>Wingdings</vt:lpstr>
      <vt:lpstr>Simple Light</vt:lpstr>
      <vt:lpstr>PowerPoint Presentation</vt:lpstr>
      <vt:lpstr>What’s our project about?</vt:lpstr>
      <vt:lpstr>Frontend Design</vt:lpstr>
      <vt:lpstr>Results</vt:lpstr>
      <vt:lpstr>Future Work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اسر هشام احمد ممدوح عبد الحكيم</cp:lastModifiedBy>
  <cp:revision>31</cp:revision>
  <dcterms:modified xsi:type="dcterms:W3CDTF">2023-10-07T12:15:04Z</dcterms:modified>
</cp:coreProperties>
</file>